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8288000" cy="10287000"/>
  <p:notesSz cx="6858000" cy="9144000"/>
  <p:embeddedFontLst>
    <p:embeddedFont>
      <p:font typeface="Alike" panose="020B0604020202020204" charset="0"/>
      <p:regular r:id="rId14"/>
    </p:embeddedFont>
    <p:embeddedFont>
      <p:font typeface="Barlow Bold" panose="020B0604020202020204" charset="0"/>
      <p:regular r:id="rId15"/>
    </p:embeddedFont>
    <p:embeddedFont>
      <p:font typeface="Barlow Extra-Light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 Bold" panose="020B0604020202020204" charset="0"/>
      <p:regular r:id="rId21"/>
    </p:embeddedFont>
    <p:embeddedFont>
      <p:font typeface="Gill Sans Shadowed Light" panose="020B0604020202020204" charset="0"/>
      <p:regular r:id="rId22"/>
    </p:embeddedFont>
    <p:embeddedFont>
      <p:font typeface="Paalalabas Wide" panose="020B0604020202020204" charset="0"/>
      <p:regular r:id="rId23"/>
    </p:embeddedFont>
    <p:embeddedFont>
      <p:font typeface="Pattanakarn Expanded" panose="020B0604020202020204" charset="-3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p4"/><Relationship Id="rId13" Type="http://schemas.openxmlformats.org/officeDocument/2006/relationships/image" Target="../media/image7.jpeg"/><Relationship Id="rId3" Type="http://schemas.microsoft.com/office/2007/relationships/media" Target="../media/media3.mp4"/><Relationship Id="rId7" Type="http://schemas.microsoft.com/office/2007/relationships/media" Target="../media/media5.mp4"/><Relationship Id="rId12" Type="http://schemas.openxmlformats.org/officeDocument/2006/relationships/image" Target="../media/image6.jpeg"/><Relationship Id="rId2" Type="http://schemas.openxmlformats.org/officeDocument/2006/relationships/video" Target="../media/media2.mp4"/><Relationship Id="rId16" Type="http://schemas.openxmlformats.org/officeDocument/2006/relationships/image" Target="../media/image10.jpe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slideLayout" Target="../slideLayouts/slideLayout7.xml"/><Relationship Id="rId5" Type="http://schemas.microsoft.com/office/2007/relationships/media" Target="../media/media4.mp4"/><Relationship Id="rId15" Type="http://schemas.openxmlformats.org/officeDocument/2006/relationships/image" Target="../media/image9.jpeg"/><Relationship Id="rId10" Type="http://schemas.microsoft.com/office/2007/relationships/media" Target="../media/media6.mp4"/><Relationship Id="rId4" Type="http://schemas.openxmlformats.org/officeDocument/2006/relationships/video" Target="../media/media3.mp4"/><Relationship Id="rId9" Type="http://schemas.openxmlformats.org/officeDocument/2006/relationships/video" Target="NULL" TargetMode="External"/><Relationship Id="rId1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BFBFF">
                <a:alpha val="100000"/>
              </a:srgbClr>
            </a:gs>
            <a:gs pos="50000">
              <a:srgbClr val="1A1433">
                <a:alpha val="100000"/>
              </a:srgbClr>
            </a:gs>
            <a:gs pos="100000">
              <a:srgbClr val="1B1436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5902660" y="-64428"/>
            <a:ext cx="13320522" cy="10415857"/>
            <a:chOff x="0" y="0"/>
            <a:chExt cx="3508286" cy="27432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08286" cy="2743271"/>
            </a:xfrm>
            <a:custGeom>
              <a:avLst/>
              <a:gdLst/>
              <a:ahLst/>
              <a:cxnLst/>
              <a:rect l="l" t="t" r="r" b="b"/>
              <a:pathLst>
                <a:path w="3508286" h="2743271">
                  <a:moveTo>
                    <a:pt x="0" y="0"/>
                  </a:moveTo>
                  <a:lnTo>
                    <a:pt x="3508286" y="0"/>
                  </a:lnTo>
                  <a:lnTo>
                    <a:pt x="3508286" y="2743271"/>
                  </a:lnTo>
                  <a:lnTo>
                    <a:pt x="0" y="2743271"/>
                  </a:lnTo>
                  <a:close/>
                </a:path>
              </a:pathLst>
            </a:custGeom>
            <a:solidFill>
              <a:srgbClr val="9A58A1">
                <a:alpha val="4862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508286" cy="2790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8159454" cy="10287000"/>
          </a:xfrm>
          <a:custGeom>
            <a:avLst/>
            <a:gdLst/>
            <a:ahLst/>
            <a:cxnLst/>
            <a:rect l="l" t="t" r="r" b="b"/>
            <a:pathLst>
              <a:path w="8159454" h="10287000">
                <a:moveTo>
                  <a:pt x="0" y="0"/>
                </a:moveTo>
                <a:lnTo>
                  <a:pt x="8159454" y="0"/>
                </a:lnTo>
                <a:lnTo>
                  <a:pt x="81594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900" t="-1322" r="-63647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81667" y="2357005"/>
            <a:ext cx="9701187" cy="3914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7"/>
              </a:lnSpc>
            </a:pPr>
            <a:r>
              <a:rPr lang="en-US" sz="7819">
                <a:solidFill>
                  <a:srgbClr val="FFFFFF"/>
                </a:solidFill>
                <a:latin typeface="Gill Sans Shadowed Light"/>
                <a:ea typeface="Gill Sans Shadowed Light"/>
                <a:cs typeface="Gill Sans Shadowed Light"/>
                <a:sym typeface="Gill Sans Shadowed Light"/>
              </a:rPr>
              <a:t>VEHICLE MANAGEMENT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43123" y="730188"/>
            <a:ext cx="7722108" cy="77221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75990" y="1717741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8624455" y="3211024"/>
            <a:ext cx="8941637" cy="3354492"/>
          </a:xfrm>
          <a:custGeom>
            <a:avLst/>
            <a:gdLst/>
            <a:ahLst/>
            <a:cxnLst/>
            <a:rect l="l" t="t" r="r" b="b"/>
            <a:pathLst>
              <a:path w="8941637" h="3354492">
                <a:moveTo>
                  <a:pt x="0" y="0"/>
                </a:moveTo>
                <a:lnTo>
                  <a:pt x="8941637" y="0"/>
                </a:lnTo>
                <a:lnTo>
                  <a:pt x="8941637" y="3354491"/>
                </a:lnTo>
                <a:lnTo>
                  <a:pt x="0" y="3354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017" b="-1021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13817" y="4194599"/>
            <a:ext cx="5258902" cy="94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27"/>
              </a:lnSpc>
              <a:spcBef>
                <a:spcPct val="0"/>
              </a:spcBef>
            </a:pPr>
            <a:r>
              <a:rPr lang="en-US" sz="6020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Exit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2480" y="9475625"/>
            <a:ext cx="3753877" cy="312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94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www.reallygreatsite.com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6498" r="3041" b="3143"/>
          <a:stretch>
            <a:fillRect/>
          </a:stretch>
        </p:blipFill>
        <p:spPr>
          <a:xfrm>
            <a:off x="-2440099" y="-2109355"/>
            <a:ext cx="20582626" cy="1239635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00961" y="3656041"/>
            <a:ext cx="9491184" cy="202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181"/>
              </a:lnSpc>
              <a:spcBef>
                <a:spcPct val="0"/>
              </a:spcBef>
            </a:pPr>
            <a:r>
              <a:rPr lang="en-US" sz="12771">
                <a:solidFill>
                  <a:srgbClr val="FFFFFF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BFBFF">
                <a:alpha val="100000"/>
              </a:srgbClr>
            </a:gs>
            <a:gs pos="50000">
              <a:srgbClr val="1A1433">
                <a:alpha val="100000"/>
              </a:srgbClr>
            </a:gs>
            <a:gs pos="100000">
              <a:srgbClr val="1B1436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20490" y="-282112"/>
            <a:ext cx="5802763" cy="580276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w="857250" cap="sq">
              <a:solidFill>
                <a:srgbClr val="000000">
                  <a:alpha val="36863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043736" y="-282112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196136" y="-129712"/>
            <a:ext cx="6734556" cy="67345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348536" y="22688"/>
            <a:ext cx="6734556" cy="67345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-4085477" y="0"/>
            <a:ext cx="23308729" cy="12543668"/>
          </a:xfrm>
          <a:custGeom>
            <a:avLst/>
            <a:gdLst/>
            <a:ahLst/>
            <a:cxnLst/>
            <a:rect l="l" t="t" r="r" b="b"/>
            <a:pathLst>
              <a:path w="23308729" h="12543668">
                <a:moveTo>
                  <a:pt x="0" y="0"/>
                </a:moveTo>
                <a:lnTo>
                  <a:pt x="23308729" y="0"/>
                </a:lnTo>
                <a:lnTo>
                  <a:pt x="23308729" y="12543668"/>
                </a:lnTo>
                <a:lnTo>
                  <a:pt x="0" y="12543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622" t="-15072" b="-101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613229" y="2834293"/>
            <a:ext cx="8953022" cy="361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383"/>
              </a:lnSpc>
              <a:spcBef>
                <a:spcPct val="0"/>
              </a:spcBef>
            </a:pPr>
            <a:r>
              <a:rPr lang="en-US" sz="11352">
                <a:solidFill>
                  <a:srgbClr val="FFFFFF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Any question?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30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41796" y="2604158"/>
            <a:ext cx="5802763" cy="580276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w="857250" cap="sq">
              <a:solidFill>
                <a:srgbClr val="000000">
                  <a:alpha val="36863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86619" y="7212602"/>
            <a:ext cx="5802763" cy="58027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  <a:ln w="857250" cap="sq">
              <a:solidFill>
                <a:srgbClr val="000000">
                  <a:alpha val="36863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314916" y="0"/>
            <a:ext cx="18917833" cy="10206160"/>
          </a:xfrm>
          <a:custGeom>
            <a:avLst/>
            <a:gdLst/>
            <a:ahLst/>
            <a:cxnLst/>
            <a:rect l="l" t="t" r="r" b="b"/>
            <a:pathLst>
              <a:path w="18917833" h="10206160">
                <a:moveTo>
                  <a:pt x="0" y="0"/>
                </a:moveTo>
                <a:lnTo>
                  <a:pt x="18917832" y="0"/>
                </a:lnTo>
                <a:lnTo>
                  <a:pt x="18917832" y="10206160"/>
                </a:lnTo>
                <a:lnTo>
                  <a:pt x="0" y="10206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4364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56297" y="2052969"/>
            <a:ext cx="5258902" cy="551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42"/>
              </a:lnSpc>
              <a:spcBef>
                <a:spcPct val="0"/>
              </a:spcBef>
            </a:pPr>
            <a:r>
              <a:rPr lang="en-US" sz="3506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Presented By: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348564" y="7277901"/>
            <a:ext cx="3795436" cy="382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28"/>
              </a:lnSpc>
              <a:spcBef>
                <a:spcPct val="0"/>
              </a:spcBef>
            </a:pPr>
            <a:r>
              <a:rPr lang="en-US" sz="2389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Dr. Md. Atiqur Rahman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14567" y="2556533"/>
            <a:ext cx="4615767" cy="3189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1"/>
              </a:lnSpc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Tasnia Taher Esha</a:t>
            </a:r>
          </a:p>
          <a:p>
            <a:pPr algn="ctr">
              <a:lnSpc>
                <a:spcPts val="3221"/>
              </a:lnSpc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2023-1-60-173</a:t>
            </a:r>
          </a:p>
          <a:p>
            <a:pPr algn="ctr">
              <a:lnSpc>
                <a:spcPts val="3221"/>
              </a:lnSpc>
            </a:pPr>
            <a:endParaRPr lang="en-US" sz="2301" b="1">
              <a:solidFill>
                <a:srgbClr val="FFFFFF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algn="ctr">
              <a:lnSpc>
                <a:spcPts val="3221"/>
              </a:lnSpc>
              <a:spcBef>
                <a:spcPct val="0"/>
              </a:spcBef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Abdul Wadud Priyo </a:t>
            </a:r>
          </a:p>
          <a:p>
            <a:pPr algn="ctr">
              <a:lnSpc>
                <a:spcPts val="3221"/>
              </a:lnSpc>
              <a:spcBef>
                <a:spcPct val="0"/>
              </a:spcBef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2022-2-60-133</a:t>
            </a:r>
          </a:p>
          <a:p>
            <a:pPr algn="ctr">
              <a:lnSpc>
                <a:spcPts val="3221"/>
              </a:lnSpc>
              <a:spcBef>
                <a:spcPct val="0"/>
              </a:spcBef>
            </a:pPr>
            <a:endParaRPr lang="en-US" sz="2301" b="1">
              <a:solidFill>
                <a:srgbClr val="FFFFFF"/>
              </a:solidFill>
              <a:latin typeface="Barlow Bold"/>
              <a:ea typeface="Barlow Bold"/>
              <a:cs typeface="Barlow Bold"/>
              <a:sym typeface="Barlow Bold"/>
            </a:endParaRPr>
          </a:p>
          <a:p>
            <a:pPr algn="ctr">
              <a:lnSpc>
                <a:spcPts val="3221"/>
              </a:lnSpc>
              <a:spcBef>
                <a:spcPct val="0"/>
              </a:spcBef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Ohiduzzaman Rayhan</a:t>
            </a:r>
          </a:p>
          <a:p>
            <a:pPr algn="ctr">
              <a:lnSpc>
                <a:spcPts val="3221"/>
              </a:lnSpc>
              <a:spcBef>
                <a:spcPct val="0"/>
              </a:spcBef>
            </a:pPr>
            <a:r>
              <a:rPr lang="en-US" sz="2301" b="1">
                <a:solidFill>
                  <a:srgbClr val="FFFFFF"/>
                </a:solidFill>
                <a:latin typeface="Barlow Bold"/>
                <a:ea typeface="Barlow Bold"/>
                <a:cs typeface="Barlow Bold"/>
                <a:sym typeface="Barlow Bold"/>
              </a:rPr>
              <a:t> 2023-1-60-108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6297" y="7193552"/>
            <a:ext cx="5258902" cy="551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42"/>
              </a:lnSpc>
              <a:spcBef>
                <a:spcPct val="0"/>
              </a:spcBef>
            </a:pPr>
            <a:r>
              <a:rPr lang="en-US" sz="3506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Presented To 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43123" y="730188"/>
            <a:ext cx="7722108" cy="77221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75990" y="1663270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085292" y="4861162"/>
            <a:ext cx="338772" cy="33877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57F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pic>
        <p:nvPicPr>
          <p:cNvPr id="11" name="Picture 1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596.666"/>
                </p14:media>
              </p:ext>
            </p:extLst>
          </p:nvPr>
        </p:nvPicPr>
        <p:blipFill>
          <a:blip r:embed="rId4"/>
          <a:srcRect l="15651" t="23228" r="33855"/>
          <a:stretch>
            <a:fillRect/>
          </a:stretch>
        </p:blipFill>
        <p:spPr>
          <a:xfrm>
            <a:off x="7926637" y="2888326"/>
            <a:ext cx="10498139" cy="8978469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212870" y="3343590"/>
            <a:ext cx="5258902" cy="2161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09"/>
              </a:lnSpc>
              <a:spcBef>
                <a:spcPct val="0"/>
              </a:spcBef>
            </a:pPr>
            <a:r>
              <a:rPr lang="en-US" sz="4506" u="none" strike="noStrike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Introduction to vehicle Analysis System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629173" y="9239250"/>
            <a:ext cx="1078955" cy="54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536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5043" y="1171051"/>
            <a:ext cx="6734556" cy="673455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36863"/>
              </a:srgbClr>
            </a:solidFill>
            <a:ln cap="sq">
              <a:noFill/>
              <a:prstDash val="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6043" y="1028700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36863"/>
              </a:srgbClr>
            </a:solidFill>
            <a:ln cap="sq">
              <a:noFill/>
              <a:prstDash val="dash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2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16581" y="1028700"/>
            <a:ext cx="6963825" cy="3340777"/>
          </a:xfrm>
          <a:custGeom>
            <a:avLst/>
            <a:gdLst/>
            <a:ahLst/>
            <a:cxnLst/>
            <a:rect l="l" t="t" r="r" b="b"/>
            <a:pathLst>
              <a:path w="6963825" h="3340777">
                <a:moveTo>
                  <a:pt x="0" y="0"/>
                </a:moveTo>
                <a:lnTo>
                  <a:pt x="6963825" y="0"/>
                </a:lnTo>
                <a:lnTo>
                  <a:pt x="6963825" y="3340777"/>
                </a:lnTo>
                <a:lnTo>
                  <a:pt x="0" y="3340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1904" b="-62679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374763" y="5512395"/>
            <a:ext cx="7913237" cy="4786424"/>
          </a:xfrm>
          <a:custGeom>
            <a:avLst/>
            <a:gdLst/>
            <a:ahLst/>
            <a:cxnLst/>
            <a:rect l="l" t="t" r="r" b="b"/>
            <a:pathLst>
              <a:path w="7913237" h="4786424">
                <a:moveTo>
                  <a:pt x="0" y="0"/>
                </a:moveTo>
                <a:lnTo>
                  <a:pt x="7913237" y="0"/>
                </a:lnTo>
                <a:lnTo>
                  <a:pt x="7913237" y="4786424"/>
                </a:lnTo>
                <a:lnTo>
                  <a:pt x="0" y="4786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49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706626" y="2942732"/>
            <a:ext cx="4774784" cy="1744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0071" lvl="1" indent="-590035" algn="just">
              <a:lnSpc>
                <a:spcPts val="6925"/>
              </a:lnSpc>
              <a:buFont typeface="Arial"/>
              <a:buChar char="•"/>
            </a:pPr>
            <a:r>
              <a:rPr lang="en-US" sz="5465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Search Vehicle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56043" y="1171051"/>
            <a:ext cx="6734556" cy="67345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512509" y="534924"/>
            <a:ext cx="7722108" cy="7722108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C2F8C">
                <a:alpha val="100000"/>
              </a:srgbClr>
            </a:gs>
            <a:gs pos="100000">
              <a:srgbClr val="0C0C1C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8200" y="3615593"/>
            <a:ext cx="753256" cy="717752"/>
            <a:chOff x="0" y="0"/>
            <a:chExt cx="853006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3006" cy="812800"/>
            </a:xfrm>
            <a:custGeom>
              <a:avLst/>
              <a:gdLst/>
              <a:ahLst/>
              <a:cxnLst/>
              <a:rect l="l" t="t" r="r" b="b"/>
              <a:pathLst>
                <a:path w="853006" h="812800">
                  <a:moveTo>
                    <a:pt x="426503" y="0"/>
                  </a:moveTo>
                  <a:cubicBezTo>
                    <a:pt x="190952" y="0"/>
                    <a:pt x="0" y="181951"/>
                    <a:pt x="0" y="406400"/>
                  </a:cubicBezTo>
                  <a:cubicBezTo>
                    <a:pt x="0" y="630849"/>
                    <a:pt x="190952" y="812800"/>
                    <a:pt x="426503" y="812800"/>
                  </a:cubicBezTo>
                  <a:cubicBezTo>
                    <a:pt x="662054" y="812800"/>
                    <a:pt x="853006" y="630849"/>
                    <a:pt x="853006" y="406400"/>
                  </a:cubicBezTo>
                  <a:cubicBezTo>
                    <a:pt x="853006" y="181951"/>
                    <a:pt x="662054" y="0"/>
                    <a:pt x="4265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9969" y="28575"/>
              <a:ext cx="693067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907481" y="3615593"/>
            <a:ext cx="717752" cy="71775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756596" y="3652878"/>
            <a:ext cx="717752" cy="71775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pic>
        <p:nvPicPr>
          <p:cNvPr id="11" name="Picture 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17545" t="17314" r="16960" b="19510"/>
          <a:stretch>
            <a:fillRect/>
          </a:stretch>
        </p:blipFill>
        <p:spPr>
          <a:xfrm>
            <a:off x="1390929" y="4370630"/>
            <a:ext cx="2164464" cy="2087843"/>
          </a:xfrm>
          <a:prstGeom prst="rect">
            <a:avLst/>
          </a:prstGeom>
          <a:ln cap="sq">
            <a:noFill/>
            <a:prstDash val="solid"/>
          </a:ln>
        </p:spPr>
      </p:pic>
      <p:pic>
        <p:nvPicPr>
          <p:cNvPr id="12" name="Picture 1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rcRect t="3803"/>
          <a:stretch>
            <a:fillRect/>
          </a:stretch>
        </p:blipFill>
        <p:spPr>
          <a:xfrm>
            <a:off x="4941816" y="4333345"/>
            <a:ext cx="2170405" cy="2087843"/>
          </a:xfrm>
          <a:prstGeom prst="rect">
            <a:avLst/>
          </a:prstGeom>
        </p:spPr>
      </p:pic>
      <p:pic>
        <p:nvPicPr>
          <p:cNvPr id="13" name="Picture 1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rcRect b="4374"/>
          <a:stretch>
            <a:fillRect/>
          </a:stretch>
        </p:blipFill>
        <p:spPr>
          <a:xfrm>
            <a:off x="8548085" y="4333345"/>
            <a:ext cx="2183363" cy="2087843"/>
          </a:xfrm>
          <a:prstGeom prst="rect">
            <a:avLst/>
          </a:prstGeom>
        </p:spPr>
      </p:pic>
      <p:pic>
        <p:nvPicPr>
          <p:cNvPr id="14" name="Picture 14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rcRect l="18461" t="4825" r="14872" b="4825"/>
          <a:stretch>
            <a:fillRect/>
          </a:stretch>
        </p:blipFill>
        <p:spPr>
          <a:xfrm>
            <a:off x="15136654" y="4172549"/>
            <a:ext cx="2310845" cy="2087843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1122298" y="3794624"/>
            <a:ext cx="456251" cy="41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6"/>
              </a:lnSpc>
            </a:pPr>
            <a:r>
              <a:rPr lang="en-US" sz="263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04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994649" y="3652878"/>
            <a:ext cx="711548" cy="680466"/>
            <a:chOff x="0" y="0"/>
            <a:chExt cx="859868" cy="82230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9868" cy="822307"/>
            </a:xfrm>
            <a:custGeom>
              <a:avLst/>
              <a:gdLst/>
              <a:ahLst/>
              <a:cxnLst/>
              <a:rect l="l" t="t" r="r" b="b"/>
              <a:pathLst>
                <a:path w="859868" h="822307">
                  <a:moveTo>
                    <a:pt x="429934" y="0"/>
                  </a:moveTo>
                  <a:cubicBezTo>
                    <a:pt x="192488" y="0"/>
                    <a:pt x="0" y="184080"/>
                    <a:pt x="0" y="411153"/>
                  </a:cubicBezTo>
                  <a:cubicBezTo>
                    <a:pt x="0" y="638227"/>
                    <a:pt x="192488" y="822307"/>
                    <a:pt x="429934" y="822307"/>
                  </a:cubicBezTo>
                  <a:cubicBezTo>
                    <a:pt x="667380" y="822307"/>
                    <a:pt x="859868" y="638227"/>
                    <a:pt x="859868" y="411153"/>
                  </a:cubicBezTo>
                  <a:cubicBezTo>
                    <a:pt x="859868" y="184080"/>
                    <a:pt x="667380" y="0"/>
                    <a:pt x="4299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80613" y="29466"/>
              <a:ext cx="698642" cy="715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pic>
        <p:nvPicPr>
          <p:cNvPr id="19" name="Picture 19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>
                  <p14:trim end="10416.1"/>
                </p14:media>
              </p:ext>
            </p:extLst>
          </p:nvPr>
        </p:nvPicPr>
        <p:blipFill>
          <a:blip r:embed="rId16"/>
          <a:srcRect l="18762" t="1226" r="30039" b="7755"/>
          <a:stretch>
            <a:fillRect/>
          </a:stretch>
        </p:blipFill>
        <p:spPr>
          <a:xfrm>
            <a:off x="11829926" y="4209835"/>
            <a:ext cx="2211352" cy="2211352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512480" y="971550"/>
            <a:ext cx="16220748" cy="1247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7"/>
              </a:lnSpc>
              <a:spcBef>
                <a:spcPct val="0"/>
              </a:spcBef>
            </a:pPr>
            <a:r>
              <a:rPr lang="en-US" sz="7819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Features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2480" y="9475625"/>
            <a:ext cx="3753877" cy="312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94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www.reallygreatsite.com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629173" y="9239250"/>
            <a:ext cx="1078955" cy="543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536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22987" y="6913783"/>
            <a:ext cx="2532862" cy="42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3"/>
              </a:lnSpc>
            </a:pPr>
            <a:r>
              <a:rPr lang="en-US" sz="208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Add Vehicle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16863" y="3738695"/>
            <a:ext cx="455930" cy="41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7"/>
              </a:lnSpc>
            </a:pPr>
            <a:r>
              <a:rPr lang="en-US" sz="263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625233" y="6766145"/>
            <a:ext cx="2778403" cy="718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3"/>
              </a:lnSpc>
            </a:pPr>
            <a:r>
              <a:rPr lang="en-US" sz="208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Display Parked vehicles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038231" y="3757338"/>
            <a:ext cx="456251" cy="41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6"/>
              </a:lnSpc>
            </a:pPr>
            <a:r>
              <a:rPr lang="en-US" sz="263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343597" y="6766145"/>
            <a:ext cx="2778403" cy="42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3"/>
              </a:lnSpc>
            </a:pPr>
            <a:r>
              <a:rPr lang="en-US" sz="208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Remove Vehicle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887346" y="3794624"/>
            <a:ext cx="456251" cy="41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6"/>
              </a:lnSpc>
            </a:pPr>
            <a:r>
              <a:rPr lang="en-US" sz="263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670719" y="6759538"/>
            <a:ext cx="1588581" cy="42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3"/>
              </a:lnSpc>
            </a:pPr>
            <a:r>
              <a:rPr lang="en-US" sz="208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Exit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706197" y="6766145"/>
            <a:ext cx="2778403" cy="42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3"/>
              </a:lnSpc>
            </a:pPr>
            <a:r>
              <a:rPr lang="en-US" sz="208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Search Vehicle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4233192" y="3615593"/>
            <a:ext cx="711548" cy="680466"/>
            <a:chOff x="0" y="0"/>
            <a:chExt cx="859868" cy="82230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59868" cy="822307"/>
            </a:xfrm>
            <a:custGeom>
              <a:avLst/>
              <a:gdLst/>
              <a:ahLst/>
              <a:cxnLst/>
              <a:rect l="l" t="t" r="r" b="b"/>
              <a:pathLst>
                <a:path w="859868" h="822307">
                  <a:moveTo>
                    <a:pt x="429934" y="0"/>
                  </a:moveTo>
                  <a:cubicBezTo>
                    <a:pt x="192488" y="0"/>
                    <a:pt x="0" y="184080"/>
                    <a:pt x="0" y="411153"/>
                  </a:cubicBezTo>
                  <a:cubicBezTo>
                    <a:pt x="0" y="638227"/>
                    <a:pt x="192488" y="822307"/>
                    <a:pt x="429934" y="822307"/>
                  </a:cubicBezTo>
                  <a:cubicBezTo>
                    <a:pt x="667380" y="822307"/>
                    <a:pt x="859868" y="638227"/>
                    <a:pt x="859868" y="411153"/>
                  </a:cubicBezTo>
                  <a:cubicBezTo>
                    <a:pt x="859868" y="184080"/>
                    <a:pt x="667380" y="0"/>
                    <a:pt x="4299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80613" y="29466"/>
              <a:ext cx="698642" cy="715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4354147" y="3738695"/>
            <a:ext cx="455930" cy="41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7"/>
              </a:lnSpc>
            </a:pPr>
            <a:r>
              <a:rPr lang="en-US" sz="2633">
                <a:solidFill>
                  <a:srgbClr val="FFFFFF"/>
                </a:solidFill>
                <a:latin typeface="Barlow Extra-Light"/>
                <a:ea typeface="Barlow Extra-Light"/>
                <a:cs typeface="Barlow Extra-Light"/>
                <a:sym typeface="Barlow Extra-Light"/>
              </a:rPr>
              <a:t>05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100000">
                <p:cTn id="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100000">
                <p:cTn id="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100000">
                <p:cTn id="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100000">
                <p:cTn id="6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43123" y="730188"/>
            <a:ext cx="7722108" cy="77221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0653" y="1776222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74909" y="5386706"/>
            <a:ext cx="7684391" cy="4061727"/>
          </a:xfrm>
          <a:custGeom>
            <a:avLst/>
            <a:gdLst/>
            <a:ahLst/>
            <a:cxnLst/>
            <a:rect l="l" t="t" r="r" b="b"/>
            <a:pathLst>
              <a:path w="7684391" h="4061727">
                <a:moveTo>
                  <a:pt x="0" y="0"/>
                </a:moveTo>
                <a:lnTo>
                  <a:pt x="7684391" y="0"/>
                </a:lnTo>
                <a:lnTo>
                  <a:pt x="7684391" y="4061727"/>
                </a:lnTo>
                <a:lnTo>
                  <a:pt x="0" y="40617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892" t="-19983" r="-16496" b="-22014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525229" y="1281741"/>
            <a:ext cx="8555824" cy="3383819"/>
          </a:xfrm>
          <a:custGeom>
            <a:avLst/>
            <a:gdLst/>
            <a:ahLst/>
            <a:cxnLst/>
            <a:rect l="l" t="t" r="r" b="b"/>
            <a:pathLst>
              <a:path w="8555824" h="3383819">
                <a:moveTo>
                  <a:pt x="0" y="0"/>
                </a:moveTo>
                <a:lnTo>
                  <a:pt x="8555823" y="0"/>
                </a:lnTo>
                <a:lnTo>
                  <a:pt x="8555823" y="3383819"/>
                </a:lnTo>
                <a:lnTo>
                  <a:pt x="0" y="33838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8029" r="-129295" b="-232155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30162" y="4012815"/>
            <a:ext cx="3975538" cy="1910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23"/>
              </a:lnSpc>
              <a:spcBef>
                <a:spcPct val="0"/>
              </a:spcBef>
            </a:pPr>
            <a:r>
              <a:rPr lang="en-US" sz="6016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Add vehicle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43123" y="730188"/>
            <a:ext cx="7722108" cy="77221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75043" y="1171051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36863"/>
              </a:srgbClr>
            </a:solidFill>
            <a:ln cap="sq">
              <a:noFill/>
              <a:prstDash val="dash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144000" y="3794485"/>
            <a:ext cx="7585250" cy="2744339"/>
          </a:xfrm>
          <a:custGeom>
            <a:avLst/>
            <a:gdLst/>
            <a:ahLst/>
            <a:cxnLst/>
            <a:rect l="l" t="t" r="r" b="b"/>
            <a:pathLst>
              <a:path w="7585250" h="2744339">
                <a:moveTo>
                  <a:pt x="0" y="0"/>
                </a:moveTo>
                <a:lnTo>
                  <a:pt x="7585250" y="0"/>
                </a:lnTo>
                <a:lnTo>
                  <a:pt x="7585250" y="2744338"/>
                </a:lnTo>
                <a:lnTo>
                  <a:pt x="0" y="274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7" r="-12789" b="-8525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12870" y="3756385"/>
            <a:ext cx="5258902" cy="191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27"/>
              </a:lnSpc>
              <a:spcBef>
                <a:spcPct val="0"/>
              </a:spcBef>
            </a:pPr>
            <a:r>
              <a:rPr lang="en-US" sz="6020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Display Parked Vehicles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61051" y="1420911"/>
            <a:ext cx="15165898" cy="6381835"/>
          </a:xfrm>
          <a:custGeom>
            <a:avLst/>
            <a:gdLst/>
            <a:ahLst/>
            <a:cxnLst/>
            <a:rect l="l" t="t" r="r" b="b"/>
            <a:pathLst>
              <a:path w="15165898" h="6381835">
                <a:moveTo>
                  <a:pt x="0" y="0"/>
                </a:moveTo>
                <a:lnTo>
                  <a:pt x="15165898" y="0"/>
                </a:lnTo>
                <a:lnTo>
                  <a:pt x="15165898" y="6381834"/>
                </a:lnTo>
                <a:lnTo>
                  <a:pt x="0" y="6381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53" t="-6627" r="-896" b="-1169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4081" y="8445300"/>
            <a:ext cx="13789275" cy="81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88"/>
              </a:lnSpc>
              <a:spcBef>
                <a:spcPct val="0"/>
              </a:spcBef>
            </a:pPr>
            <a:r>
              <a:rPr lang="en-US" sz="5200" b="1">
                <a:solidFill>
                  <a:srgbClr val="0B5B9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 Parked vehicles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43123" y="730188"/>
            <a:ext cx="7722108" cy="77221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75990" y="1431991"/>
            <a:ext cx="6734556" cy="67345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C2F8C">
                    <a:alpha val="37000"/>
                  </a:srgbClr>
                </a:gs>
                <a:gs pos="100000">
                  <a:srgbClr val="0C0C1C">
                    <a:alpha val="37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1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462860" y="704357"/>
            <a:ext cx="7072551" cy="4439143"/>
          </a:xfrm>
          <a:custGeom>
            <a:avLst/>
            <a:gdLst/>
            <a:ahLst/>
            <a:cxnLst/>
            <a:rect l="l" t="t" r="r" b="b"/>
            <a:pathLst>
              <a:path w="7072551" h="4439143">
                <a:moveTo>
                  <a:pt x="0" y="0"/>
                </a:moveTo>
                <a:lnTo>
                  <a:pt x="7072552" y="0"/>
                </a:lnTo>
                <a:lnTo>
                  <a:pt x="7072552" y="4439143"/>
                </a:lnTo>
                <a:lnTo>
                  <a:pt x="0" y="4439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4" r="-36306" b="-44137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798795" y="5885153"/>
            <a:ext cx="6992914" cy="3757611"/>
          </a:xfrm>
          <a:custGeom>
            <a:avLst/>
            <a:gdLst/>
            <a:ahLst/>
            <a:cxnLst/>
            <a:rect l="l" t="t" r="r" b="b"/>
            <a:pathLst>
              <a:path w="6992914" h="3757611">
                <a:moveTo>
                  <a:pt x="0" y="0"/>
                </a:moveTo>
                <a:lnTo>
                  <a:pt x="6992914" y="0"/>
                </a:lnTo>
                <a:lnTo>
                  <a:pt x="6992914" y="3757611"/>
                </a:lnTo>
                <a:lnTo>
                  <a:pt x="0" y="3757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7935" t="-14033" b="-2212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655499" y="3415656"/>
            <a:ext cx="3975538" cy="1910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23"/>
              </a:lnSpc>
              <a:spcBef>
                <a:spcPct val="0"/>
              </a:spcBef>
            </a:pPr>
            <a:r>
              <a:rPr lang="en-US" sz="6016">
                <a:solidFill>
                  <a:srgbClr val="FFFFFF"/>
                </a:solidFill>
                <a:latin typeface="Alike"/>
                <a:ea typeface="Alike"/>
                <a:cs typeface="Alike"/>
                <a:sym typeface="Alike"/>
              </a:rPr>
              <a:t>Remove vehicle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78</Words>
  <Application>Microsoft Office PowerPoint</Application>
  <PresentationFormat>Custom</PresentationFormat>
  <Paragraphs>36</Paragraphs>
  <Slides>12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Gill Sans Shadowed Light</vt:lpstr>
      <vt:lpstr>Alike</vt:lpstr>
      <vt:lpstr>Barlow Bold</vt:lpstr>
      <vt:lpstr>Arial</vt:lpstr>
      <vt:lpstr>Barlow Extra-Light</vt:lpstr>
      <vt:lpstr>Canva Sans Bold</vt:lpstr>
      <vt:lpstr>Paalalabas Wide</vt:lpstr>
      <vt:lpstr>Calibri</vt:lpstr>
      <vt:lpstr>Pattanakarn Expanded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Purple Gradient SWOT Analysis Presentation</dc:title>
  <dc:creator>USER</dc:creator>
  <cp:lastModifiedBy>Ohiduzzaman</cp:lastModifiedBy>
  <cp:revision>2</cp:revision>
  <dcterms:created xsi:type="dcterms:W3CDTF">2006-08-16T00:00:00Z</dcterms:created>
  <dcterms:modified xsi:type="dcterms:W3CDTF">2025-01-15T16:50:19Z</dcterms:modified>
  <dc:identifier>DAGcPWN4GbU</dc:identifier>
</cp:coreProperties>
</file>

<file path=docProps/thumbnail.jpeg>
</file>